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266D-FED4-4162-B1DE-99EB3F49D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EC281-ABA2-4706-8757-5AE014517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FC3A2-BD52-4F22-80A4-B740DF821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41A9B-CE0C-4AA5-9A34-CFDD6E808FB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E7BF0-59EE-468A-B471-D6BE1817D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D5E1E-31E7-462C-AEC6-2974A15D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A7B7-3CA5-411A-B774-FE1C8C091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39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BAC8E-0E74-4E7E-B22F-A508FB568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788EF0-0D79-470D-83F8-D8442E0F7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95201-A343-4D98-8699-2D65179D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41A9B-CE0C-4AA5-9A34-CFDD6E808FB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41278-FF1C-4EB7-BDCC-8C2E0C65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0CED7-D15B-4898-A65A-F007D1DE4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A7B7-3CA5-411A-B774-FE1C8C091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58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20D8BA-DA4A-41AB-95B4-E0DBB6C870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D9A92-D120-4621-B3DB-2E527B677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610B5-7F28-4FBD-AC3B-A1E198973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41A9B-CE0C-4AA5-9A34-CFDD6E808FB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0868F-AF11-4EA1-9E19-E6DC22500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8CD53-8DDC-4F18-8A40-A4FF834D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A7B7-3CA5-411A-B774-FE1C8C091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76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F55E-D8EA-47F3-9A6A-1895C0F2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D0224-705B-478A-8236-AB89837F5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08165-0E7B-40A2-9B68-F1BB81ECE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41A9B-CE0C-4AA5-9A34-CFDD6E808FB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241AE-644E-426A-A63F-8566EB6BE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2E855-F22D-4355-8F11-8824B9F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A7B7-3CA5-411A-B774-FE1C8C091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7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4CE6-ED7A-48A5-8991-1D6C299A3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4BF0E-A04F-4D9C-9209-9D4F11FAF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C0E0E-04E7-4C00-8EE5-B5240BEB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41A9B-CE0C-4AA5-9A34-CFDD6E808FB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68665-0DA5-44B0-9DA4-3DFB59B40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E9133-2F96-4711-9B6D-186B4275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A7B7-3CA5-411A-B774-FE1C8C091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7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06850-4E94-4FC8-9AE6-8FD7F7A5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FD5CF-C81C-4799-B406-383B59284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D5FDD3-127A-4783-A7C9-EA7C49139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C3021-DD6C-46BE-A9E6-137487037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41A9B-CE0C-4AA5-9A34-CFDD6E808FB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355DC-5F8D-4E50-A118-D9FC9E0D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BC6E2-9030-447F-9A62-34C5F5F42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A7B7-3CA5-411A-B774-FE1C8C091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61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5F555-47BD-43DA-B0BB-E0231076B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F0259-4424-44EB-A8BF-A664D7854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30AEC-2BE9-4C0B-BCAF-55B32EBE0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32995-69B9-4349-970F-FE89F8B00C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B3AA6A-404F-4C5B-9390-701661CC31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FE5584-3DEA-47B3-B87C-9AEE26F6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41A9B-CE0C-4AA5-9A34-CFDD6E808FB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0B22CA-6D49-45B9-8B90-AF180725A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18C288-B822-4141-9967-8B838FB24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A7B7-3CA5-411A-B774-FE1C8C091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4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2B48-BF2F-41BB-BA92-81AC6E68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4E116A-C543-455C-AF3D-11798F3EF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41A9B-CE0C-4AA5-9A34-CFDD6E808FB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9571D-23AC-4EEB-B44A-407106BE2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4B2E1-B3C3-4012-A7E4-FAE9DDCC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A7B7-3CA5-411A-B774-FE1C8C091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8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8BD4D6-256C-4B2C-9FDA-29178D046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41A9B-CE0C-4AA5-9A34-CFDD6E808FB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8FBC4-3802-4257-BF83-CEDD527B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8AC4A-CC13-4D94-8C90-B648009CD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A7B7-3CA5-411A-B774-FE1C8C091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56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E6A65-5429-4E69-AB51-1368F795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FC7BF-D3EB-4327-AFA4-DE3594E56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C1298-C611-478F-B7DB-B1D229346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54751-6158-4A2E-AF97-4501F9CA4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41A9B-CE0C-4AA5-9A34-CFDD6E808FB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D8EB-C41B-49C5-9F07-C1A17902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F6E5A-A8C1-43F5-8019-AAF0EDAD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A7B7-3CA5-411A-B774-FE1C8C091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7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8CC-E031-45DE-98FF-641FF3463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160BA2-5423-4FBE-8445-D8819293E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483FA-41B0-4E90-8998-AF706F1B6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C2104-E116-4BD9-8699-A661A047F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41A9B-CE0C-4AA5-9A34-CFDD6E808FB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08D82-F609-470C-862A-909ECFA21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6EF99-CB10-4A77-AF12-648AEC786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A7B7-3CA5-411A-B774-FE1C8C091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96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21C5E0-91DC-442E-B626-0B108E059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99F1A-837E-4C8B-9320-F0E3A6329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F9F19-7737-4CCB-BD9A-D584C6C9B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41A9B-CE0C-4AA5-9A34-CFDD6E808FB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04C54-0AC1-4C37-80F7-6B65779D7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B71F8-E5D9-4605-AB9C-82022DCDD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FA7B7-3CA5-411A-B774-FE1C8C091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3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8F35-A76B-433A-AB82-D49FFE9E4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5908" y="1451441"/>
            <a:ext cx="11726395" cy="800847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+mn-lt"/>
              </a:rPr>
              <a:t>Examples of Working with Neighborhood Geospatial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C9DDB-7C57-4CF7-A1C6-54C2962AA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376" y="3016249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/>
              <a:t>Aijing Gao</a:t>
            </a:r>
          </a:p>
          <a:p>
            <a:pPr algn="l"/>
            <a:r>
              <a:rPr lang="en-US" sz="1800" dirty="0"/>
              <a:t>Supervisor: Dr. Ben Goldstein</a:t>
            </a:r>
          </a:p>
          <a:p>
            <a:pPr algn="l"/>
            <a:r>
              <a:rPr lang="en-US" sz="1800" dirty="0"/>
              <a:t>Jan.25, 2018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D684B2-4602-47E3-86C9-835CFC6C1914}"/>
              </a:ext>
            </a:extLst>
          </p:cNvPr>
          <p:cNvCxnSpPr/>
          <p:nvPr/>
        </p:nvCxnSpPr>
        <p:spPr>
          <a:xfrm>
            <a:off x="793376" y="2474259"/>
            <a:ext cx="10607040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35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470A77-6E01-48D8-817A-F2A15CCE8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17" y="811652"/>
            <a:ext cx="7633447" cy="5428064"/>
          </a:xfrm>
        </p:spPr>
      </p:pic>
    </p:spTree>
    <p:extLst>
      <p:ext uri="{BB962C8B-B14F-4D97-AF65-F5344CB8AC3E}">
        <p14:creationId xmlns:p14="http://schemas.microsoft.com/office/powerpoint/2010/main" val="2276663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A close up of a map&#10;&#10;Description generated with high confidence">
            <a:extLst>
              <a:ext uri="{FF2B5EF4-FFF2-40B4-BE49-F238E27FC236}">
                <a16:creationId xmlns:a16="http://schemas.microsoft.com/office/drawing/2014/main" id="{921917CD-5E2D-43E5-A5FF-17DBCC55E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695" y="642678"/>
            <a:ext cx="4657164" cy="542783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955EF6-A335-4451-966E-8A15FE2B2925}"/>
              </a:ext>
            </a:extLst>
          </p:cNvPr>
          <p:cNvSpPr txBox="1"/>
          <p:nvPr/>
        </p:nvSpPr>
        <p:spPr>
          <a:xfrm>
            <a:off x="2926976" y="488576"/>
            <a:ext cx="503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SES index over Census Tract of Durham County</a:t>
            </a:r>
          </a:p>
        </p:txBody>
      </p:sp>
    </p:spTree>
    <p:extLst>
      <p:ext uri="{BB962C8B-B14F-4D97-AF65-F5344CB8AC3E}">
        <p14:creationId xmlns:p14="http://schemas.microsoft.com/office/powerpoint/2010/main" val="3214120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D3CF3F7B-99DE-4CB5-8102-B9CF9FDAF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311114"/>
            <a:ext cx="5294715" cy="4235771"/>
          </a:xfrm>
          <a:prstGeom prst="rect">
            <a:avLst/>
          </a:prstGeom>
        </p:spPr>
      </p:pic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C8CA4B66-8900-4C6D-A7EF-B547B6687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11113"/>
            <a:ext cx="5294716" cy="423577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971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8CD7FF-66E7-46BA-8959-A9AE6757C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12" y="849303"/>
            <a:ext cx="6659574" cy="5327660"/>
          </a:xfrm>
        </p:spPr>
      </p:pic>
    </p:spTree>
    <p:extLst>
      <p:ext uri="{BB962C8B-B14F-4D97-AF65-F5344CB8AC3E}">
        <p14:creationId xmlns:p14="http://schemas.microsoft.com/office/powerpoint/2010/main" val="590686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A2E481-616E-4E17-A2D7-54DD91A27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037" y="687685"/>
            <a:ext cx="6853287" cy="5482630"/>
          </a:xfrm>
        </p:spPr>
      </p:pic>
    </p:spTree>
    <p:extLst>
      <p:ext uri="{BB962C8B-B14F-4D97-AF65-F5344CB8AC3E}">
        <p14:creationId xmlns:p14="http://schemas.microsoft.com/office/powerpoint/2010/main" val="2282730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28</Words>
  <Application>Microsoft Office PowerPoint</Application>
  <PresentationFormat>Widescreen</PresentationFormat>
  <Paragraphs>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Examples of Working with Neighborhood Geospatial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Examples of Working with Neighborhood Geospatial Database</dc:title>
  <dc:creator>Aijing Gao</dc:creator>
  <cp:lastModifiedBy>Aijing Gao</cp:lastModifiedBy>
  <cp:revision>5</cp:revision>
  <dcterms:created xsi:type="dcterms:W3CDTF">2018-01-25T19:12:43Z</dcterms:created>
  <dcterms:modified xsi:type="dcterms:W3CDTF">2018-01-25T20:05:32Z</dcterms:modified>
</cp:coreProperties>
</file>